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4" autoAdjust="0"/>
    <p:restoredTop sz="94667" autoAdjust="0"/>
  </p:normalViewPr>
  <p:slideViewPr>
    <p:cSldViewPr snapToGrid="0">
      <p:cViewPr>
        <p:scale>
          <a:sx n="130" d="100"/>
          <a:sy n="130" d="100"/>
        </p:scale>
        <p:origin x="96" y="-12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D4A9951-8A87-4D0E-BBA0-9E1E359232A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AE0560D1-7BDD-4A4D-A0F9-A61182A03C3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9FE94E4-5351-4BBC-B321-99DF8572CC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3F9FC-2941-4B3C-863A-576F1CF3CF62}" type="datetimeFigureOut">
              <a:rPr lang="de-DE" smtClean="0"/>
              <a:t>17.12.2019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844208E-C7D9-40F4-AC7B-9565012A8E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1B19B33-B6B9-4864-A1FE-007CEC2C37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9FFF1-6785-4F07-91FE-27CA783DFD6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617370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C09B404-22AB-4947-B485-15F157AA11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6A4A383E-1199-4FEA-92B0-7BC2A8ABB0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E277BB9-2B3B-423D-835C-C01679F8BF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3F9FC-2941-4B3C-863A-576F1CF3CF62}" type="datetimeFigureOut">
              <a:rPr lang="de-DE" smtClean="0"/>
              <a:t>17.12.2019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8F823F1-92AD-4D57-859E-13F03C8D28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C304637-6CBE-42F0-ACAE-153C837BF7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9FFF1-6785-4F07-91FE-27CA783DFD6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126122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69467C7A-66A0-4FC5-AAD5-FF75ED10BCD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6BE539CC-70F9-4750-AB56-384D659741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A07B830-1277-4F4D-BB80-367A04C0D6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3F9FC-2941-4B3C-863A-576F1CF3CF62}" type="datetimeFigureOut">
              <a:rPr lang="de-DE" smtClean="0"/>
              <a:t>17.12.2019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BA38D4C-853F-4E08-9714-6A7AFC9BE8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3365BF2-1E65-44FA-99AB-60989C019C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9FFF1-6785-4F07-91FE-27CA783DFD6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08392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338A521-B1A3-4953-9B32-98C1C96955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F78A179-ED95-4176-9AC9-A14BC0B5E4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C11C79B-D734-4848-9A79-EA15058A6C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3F9FC-2941-4B3C-863A-576F1CF3CF62}" type="datetimeFigureOut">
              <a:rPr lang="de-DE" smtClean="0"/>
              <a:t>17.12.2019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5E936FE-5B37-47CE-B3F9-1261AF119C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A2BDE8B-8681-406A-9AA0-02931C162C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9FFF1-6785-4F07-91FE-27CA783DFD6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61153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84DF7F3-F478-4F93-8F4F-E6462277FA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0FA50E7B-52DE-435A-A19C-C536679A05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AE3EFD3-D29B-4B6A-9B5A-95EF65CA04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3F9FC-2941-4B3C-863A-576F1CF3CF62}" type="datetimeFigureOut">
              <a:rPr lang="de-DE" smtClean="0"/>
              <a:t>17.12.2019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985E672-C2C5-46EE-B16F-62BFAF7F0D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045F6BE-0688-47E3-A19D-D232B9AD47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9FFF1-6785-4F07-91FE-27CA783DFD6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211888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8FBD245-69AB-4005-B45D-E97B020576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BE431F8-FCDD-4105-83F9-5820D4C4D45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1BB329C9-F18C-4456-B582-A80C9CD1D1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7DF09895-A19C-46B2-A73A-BDBF202B30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3F9FC-2941-4B3C-863A-576F1CF3CF62}" type="datetimeFigureOut">
              <a:rPr lang="de-DE" smtClean="0"/>
              <a:t>17.12.2019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EB172B31-E64C-4949-8175-E26E498C6C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69381FA1-ACB2-47BB-B625-A000FE801C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9FFF1-6785-4F07-91FE-27CA783DFD6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435271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F4B5EE2-C09B-4F61-BD4B-6BD8296F73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E23AFD68-D532-4FF8-9848-E7642BD1C5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8AFABD04-B6C7-4301-9D65-481D563310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28C2410B-AFB3-4B3B-B8C3-AFAB013488C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61628096-D4F3-43CE-81CA-CBAEC0700B5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7EBE6770-F8D8-4899-84D2-C9C195EB15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3F9FC-2941-4B3C-863A-576F1CF3CF62}" type="datetimeFigureOut">
              <a:rPr lang="de-DE" smtClean="0"/>
              <a:t>17.12.2019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A023FA15-F481-4485-8B7C-52AE407322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74CAB52C-EE42-4BF7-AA13-47C9571385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9FFF1-6785-4F07-91FE-27CA783DFD6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398584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034E691-9B46-453A-986C-9B70DE41A2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AC2AFA46-9008-4C3D-A53B-948039A3FF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3F9FC-2941-4B3C-863A-576F1CF3CF62}" type="datetimeFigureOut">
              <a:rPr lang="de-DE" smtClean="0"/>
              <a:t>17.12.2019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2BE5EACA-7CCC-4BAB-AD25-4D61AF2E0C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472EB5D5-30C1-461D-89A1-6A04D95D04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9FFF1-6785-4F07-91FE-27CA783DFD6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030118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87F1869C-97C4-40E4-9C0E-04CF07A97A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3F9FC-2941-4B3C-863A-576F1CF3CF62}" type="datetimeFigureOut">
              <a:rPr lang="de-DE" smtClean="0"/>
              <a:t>17.12.2019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E5D8C3E1-9443-4BE0-95FD-B7F6E38D63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8AF5EBE5-27CE-406F-90A5-86AF035B8C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9FFF1-6785-4F07-91FE-27CA783DFD6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013201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9066E86-6531-4F93-9740-271E81EC0B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F344594-D148-48CE-ACFA-70076F5811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3D4837FA-33A0-46FE-9258-EEBD1F428C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B1DA6BCD-FE96-4853-9338-768A5E0059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3F9FC-2941-4B3C-863A-576F1CF3CF62}" type="datetimeFigureOut">
              <a:rPr lang="de-DE" smtClean="0"/>
              <a:t>17.12.2019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576C814C-276F-48DE-AD60-4417314ABF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2E323517-760C-4EC4-8B98-903F9DEA0D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9FFF1-6785-4F07-91FE-27CA783DFD6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048785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5D8A8A1-4357-47C7-AA3C-EACA6E21A5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B22A82E4-E268-425B-811F-FC27DC701B5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D38B00F3-CB80-41F2-AF6D-C2D8D4AE17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A646CA7E-CC75-43B4-ADA8-294E43DE58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3F9FC-2941-4B3C-863A-576F1CF3CF62}" type="datetimeFigureOut">
              <a:rPr lang="de-DE" smtClean="0"/>
              <a:t>17.12.2019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52CBB901-183D-4446-A188-63C9878480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97DF6EB1-197C-4131-85A0-304072441A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9FFF1-6785-4F07-91FE-27CA783DFD6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537919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0AA758A0-29F4-410F-B556-5624A8115F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520D34DB-C578-4B1C-BF18-F4FB334890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BBDB219-1245-4935-9B4F-09C01CD1EB4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13F9FC-2941-4B3C-863A-576F1CF3CF62}" type="datetimeFigureOut">
              <a:rPr lang="de-DE" smtClean="0"/>
              <a:t>17.12.2019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57118C5-DCEB-4B67-8BF4-069C6D18269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8CBD6D5-FC64-46EF-A607-A7E4C5FF87F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D9FFF1-6785-4F07-91FE-27CA783DFD6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38833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: abgerundete Ecken 3">
            <a:extLst>
              <a:ext uri="{FF2B5EF4-FFF2-40B4-BE49-F238E27FC236}">
                <a16:creationId xmlns:a16="http://schemas.microsoft.com/office/drawing/2014/main" id="{F46FAA13-0A63-4121-9BBB-3971A9B83699}"/>
              </a:ext>
            </a:extLst>
          </p:cNvPr>
          <p:cNvSpPr/>
          <p:nvPr/>
        </p:nvSpPr>
        <p:spPr>
          <a:xfrm>
            <a:off x="2273732" y="3005997"/>
            <a:ext cx="1254642" cy="159488"/>
          </a:xfrm>
          <a:prstGeom prst="roundRect">
            <a:avLst/>
          </a:prstGeom>
          <a:solidFill>
            <a:srgbClr val="FFFF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Rechteck: abgerundete Ecken 4">
            <a:extLst>
              <a:ext uri="{FF2B5EF4-FFF2-40B4-BE49-F238E27FC236}">
                <a16:creationId xmlns:a16="http://schemas.microsoft.com/office/drawing/2014/main" id="{E187CF67-BC23-4B75-9C82-D95090D9945B}"/>
              </a:ext>
            </a:extLst>
          </p:cNvPr>
          <p:cNvSpPr/>
          <p:nvPr/>
        </p:nvSpPr>
        <p:spPr>
          <a:xfrm>
            <a:off x="4517904" y="2990051"/>
            <a:ext cx="1254642" cy="159488"/>
          </a:xfrm>
          <a:prstGeom prst="roundRect">
            <a:avLst/>
          </a:prstGeom>
          <a:solidFill>
            <a:srgbClr val="FFFF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Rechteck: abgerundete Ecken 5">
            <a:extLst>
              <a:ext uri="{FF2B5EF4-FFF2-40B4-BE49-F238E27FC236}">
                <a16:creationId xmlns:a16="http://schemas.microsoft.com/office/drawing/2014/main" id="{2F68844F-69FD-4078-8CB2-65E0BBDF7227}"/>
              </a:ext>
            </a:extLst>
          </p:cNvPr>
          <p:cNvSpPr/>
          <p:nvPr/>
        </p:nvSpPr>
        <p:spPr>
          <a:xfrm>
            <a:off x="5916713" y="2990051"/>
            <a:ext cx="1254642" cy="159488"/>
          </a:xfrm>
          <a:prstGeom prst="roundRect">
            <a:avLst/>
          </a:prstGeom>
          <a:solidFill>
            <a:srgbClr val="FFFF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Rechteck: abgerundete Ecken 6">
            <a:extLst>
              <a:ext uri="{FF2B5EF4-FFF2-40B4-BE49-F238E27FC236}">
                <a16:creationId xmlns:a16="http://schemas.microsoft.com/office/drawing/2014/main" id="{E5CDD385-3B67-418B-8F09-ACF806583F94}"/>
              </a:ext>
            </a:extLst>
          </p:cNvPr>
          <p:cNvSpPr/>
          <p:nvPr/>
        </p:nvSpPr>
        <p:spPr>
          <a:xfrm>
            <a:off x="8199721" y="2986780"/>
            <a:ext cx="1254642" cy="159488"/>
          </a:xfrm>
          <a:prstGeom prst="roundRect">
            <a:avLst/>
          </a:prstGeom>
          <a:solidFill>
            <a:srgbClr val="FFFF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Rechteck: abgerundete Ecken 7">
            <a:extLst>
              <a:ext uri="{FF2B5EF4-FFF2-40B4-BE49-F238E27FC236}">
                <a16:creationId xmlns:a16="http://schemas.microsoft.com/office/drawing/2014/main" id="{9CE87813-867C-4A43-B7C8-F5C68B27CE1E}"/>
              </a:ext>
            </a:extLst>
          </p:cNvPr>
          <p:cNvSpPr/>
          <p:nvPr/>
        </p:nvSpPr>
        <p:spPr>
          <a:xfrm>
            <a:off x="2358270" y="4078114"/>
            <a:ext cx="1254642" cy="159488"/>
          </a:xfrm>
          <a:prstGeom prst="roundRect">
            <a:avLst/>
          </a:prstGeom>
          <a:solidFill>
            <a:srgbClr val="FFFF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Rechteck: abgerundete Ecken 8">
            <a:extLst>
              <a:ext uri="{FF2B5EF4-FFF2-40B4-BE49-F238E27FC236}">
                <a16:creationId xmlns:a16="http://schemas.microsoft.com/office/drawing/2014/main" id="{4D9D7597-7AB7-41D9-9DF0-B9794490AD17}"/>
              </a:ext>
            </a:extLst>
          </p:cNvPr>
          <p:cNvSpPr/>
          <p:nvPr/>
        </p:nvSpPr>
        <p:spPr>
          <a:xfrm>
            <a:off x="4549832" y="4078115"/>
            <a:ext cx="1254642" cy="159488"/>
          </a:xfrm>
          <a:prstGeom prst="roundRect">
            <a:avLst/>
          </a:prstGeom>
          <a:solidFill>
            <a:srgbClr val="FFFF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" name="Rechteck: abgerundete Ecken 9">
            <a:extLst>
              <a:ext uri="{FF2B5EF4-FFF2-40B4-BE49-F238E27FC236}">
                <a16:creationId xmlns:a16="http://schemas.microsoft.com/office/drawing/2014/main" id="{B62C367C-44BF-4DB4-ABB4-685C9B60E527}"/>
              </a:ext>
            </a:extLst>
          </p:cNvPr>
          <p:cNvSpPr/>
          <p:nvPr/>
        </p:nvSpPr>
        <p:spPr>
          <a:xfrm>
            <a:off x="5924499" y="4078115"/>
            <a:ext cx="1254642" cy="159488"/>
          </a:xfrm>
          <a:prstGeom prst="roundRect">
            <a:avLst/>
          </a:prstGeom>
          <a:solidFill>
            <a:srgbClr val="FFFF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" name="Rechteck: abgerundete Ecken 10">
            <a:extLst>
              <a:ext uri="{FF2B5EF4-FFF2-40B4-BE49-F238E27FC236}">
                <a16:creationId xmlns:a16="http://schemas.microsoft.com/office/drawing/2014/main" id="{B4B92D61-6EAD-4D62-94F8-DEFBCA048FC2}"/>
              </a:ext>
            </a:extLst>
          </p:cNvPr>
          <p:cNvSpPr/>
          <p:nvPr/>
        </p:nvSpPr>
        <p:spPr>
          <a:xfrm>
            <a:off x="8133355" y="4078115"/>
            <a:ext cx="1254642" cy="159488"/>
          </a:xfrm>
          <a:prstGeom prst="roundRect">
            <a:avLst/>
          </a:prstGeom>
          <a:solidFill>
            <a:srgbClr val="FFFF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" name="Rechteck 11">
            <a:extLst>
              <a:ext uri="{FF2B5EF4-FFF2-40B4-BE49-F238E27FC236}">
                <a16:creationId xmlns:a16="http://schemas.microsoft.com/office/drawing/2014/main" id="{C5DDD19D-BC66-44BA-A8AD-8F6D257C190D}"/>
              </a:ext>
            </a:extLst>
          </p:cNvPr>
          <p:cNvSpPr/>
          <p:nvPr/>
        </p:nvSpPr>
        <p:spPr>
          <a:xfrm>
            <a:off x="3921191" y="2179674"/>
            <a:ext cx="255182" cy="253405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" name="Rechteck 12">
            <a:extLst>
              <a:ext uri="{FF2B5EF4-FFF2-40B4-BE49-F238E27FC236}">
                <a16:creationId xmlns:a16="http://schemas.microsoft.com/office/drawing/2014/main" id="{6A5AFC54-28FF-487A-87E6-33187404C365}"/>
              </a:ext>
            </a:extLst>
          </p:cNvPr>
          <p:cNvSpPr/>
          <p:nvPr/>
        </p:nvSpPr>
        <p:spPr>
          <a:xfrm>
            <a:off x="7610994" y="2242578"/>
            <a:ext cx="255181" cy="253405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" name="Rechteck 13">
            <a:extLst>
              <a:ext uri="{FF2B5EF4-FFF2-40B4-BE49-F238E27FC236}">
                <a16:creationId xmlns:a16="http://schemas.microsoft.com/office/drawing/2014/main" id="{C5BD1E12-87C0-4462-94A1-E71B7593EB51}"/>
              </a:ext>
            </a:extLst>
          </p:cNvPr>
          <p:cNvSpPr/>
          <p:nvPr/>
        </p:nvSpPr>
        <p:spPr>
          <a:xfrm>
            <a:off x="7636559" y="4554276"/>
            <a:ext cx="295939" cy="253405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" name="Rechteck 14">
            <a:extLst>
              <a:ext uri="{FF2B5EF4-FFF2-40B4-BE49-F238E27FC236}">
                <a16:creationId xmlns:a16="http://schemas.microsoft.com/office/drawing/2014/main" id="{82207D5A-10F8-4FCA-B366-73E897E43A42}"/>
              </a:ext>
            </a:extLst>
          </p:cNvPr>
          <p:cNvSpPr/>
          <p:nvPr/>
        </p:nvSpPr>
        <p:spPr>
          <a:xfrm>
            <a:off x="4014934" y="4611980"/>
            <a:ext cx="295939" cy="253405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43" name="Gerader Verbinder 42">
            <a:extLst>
              <a:ext uri="{FF2B5EF4-FFF2-40B4-BE49-F238E27FC236}">
                <a16:creationId xmlns:a16="http://schemas.microsoft.com/office/drawing/2014/main" id="{E8528847-D3A9-4B4D-B270-9DC4FDC199B3}"/>
              </a:ext>
            </a:extLst>
          </p:cNvPr>
          <p:cNvCxnSpPr/>
          <p:nvPr/>
        </p:nvCxnSpPr>
        <p:spPr>
          <a:xfrm>
            <a:off x="8071296" y="3053591"/>
            <a:ext cx="147786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Gerader Verbinder 16">
            <a:extLst>
              <a:ext uri="{FF2B5EF4-FFF2-40B4-BE49-F238E27FC236}">
                <a16:creationId xmlns:a16="http://schemas.microsoft.com/office/drawing/2014/main" id="{101DF241-15F6-4BA8-8943-A8B78265B1E8}"/>
              </a:ext>
            </a:extLst>
          </p:cNvPr>
          <p:cNvCxnSpPr/>
          <p:nvPr/>
        </p:nvCxnSpPr>
        <p:spPr>
          <a:xfrm>
            <a:off x="3225170" y="2275371"/>
            <a:ext cx="680484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Gerader Verbinder 18">
            <a:extLst>
              <a:ext uri="{FF2B5EF4-FFF2-40B4-BE49-F238E27FC236}">
                <a16:creationId xmlns:a16="http://schemas.microsoft.com/office/drawing/2014/main" id="{1BDBE934-B969-40F2-9240-D02443BD3DE6}"/>
              </a:ext>
            </a:extLst>
          </p:cNvPr>
          <p:cNvCxnSpPr>
            <a:cxnSpLocks/>
          </p:cNvCxnSpPr>
          <p:nvPr/>
        </p:nvCxnSpPr>
        <p:spPr>
          <a:xfrm>
            <a:off x="3711163" y="2410202"/>
            <a:ext cx="0" cy="682261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Gerader Verbinder 20">
            <a:extLst>
              <a:ext uri="{FF2B5EF4-FFF2-40B4-BE49-F238E27FC236}">
                <a16:creationId xmlns:a16="http://schemas.microsoft.com/office/drawing/2014/main" id="{61BB20DE-828D-4209-BCA1-E9D77550C6B2}"/>
              </a:ext>
            </a:extLst>
          </p:cNvPr>
          <p:cNvCxnSpPr>
            <a:cxnSpLocks/>
          </p:cNvCxnSpPr>
          <p:nvPr/>
        </p:nvCxnSpPr>
        <p:spPr>
          <a:xfrm flipV="1">
            <a:off x="3711163" y="2388936"/>
            <a:ext cx="205121" cy="4436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Gerader Verbinder 22">
            <a:extLst>
              <a:ext uri="{FF2B5EF4-FFF2-40B4-BE49-F238E27FC236}">
                <a16:creationId xmlns:a16="http://schemas.microsoft.com/office/drawing/2014/main" id="{680041A7-25EB-4332-A4AF-72CA0B6068B6}"/>
              </a:ext>
            </a:extLst>
          </p:cNvPr>
          <p:cNvCxnSpPr>
            <a:cxnSpLocks/>
            <a:stCxn id="4" idx="3"/>
          </p:cNvCxnSpPr>
          <p:nvPr/>
        </p:nvCxnSpPr>
        <p:spPr>
          <a:xfrm>
            <a:off x="3528374" y="3085741"/>
            <a:ext cx="188036" cy="6723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Gerader Verbinder 26">
            <a:extLst>
              <a:ext uri="{FF2B5EF4-FFF2-40B4-BE49-F238E27FC236}">
                <a16:creationId xmlns:a16="http://schemas.microsoft.com/office/drawing/2014/main" id="{AA0E5DFF-911B-4538-BA77-CA21F3D18B1F}"/>
              </a:ext>
            </a:extLst>
          </p:cNvPr>
          <p:cNvCxnSpPr/>
          <p:nvPr/>
        </p:nvCxnSpPr>
        <p:spPr>
          <a:xfrm>
            <a:off x="4172153" y="2410202"/>
            <a:ext cx="199386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Gerader Verbinder 28">
            <a:extLst>
              <a:ext uri="{FF2B5EF4-FFF2-40B4-BE49-F238E27FC236}">
                <a16:creationId xmlns:a16="http://schemas.microsoft.com/office/drawing/2014/main" id="{3D596D72-D8D8-4C5D-8CD9-1686C16A6939}"/>
              </a:ext>
            </a:extLst>
          </p:cNvPr>
          <p:cNvCxnSpPr>
            <a:cxnSpLocks/>
          </p:cNvCxnSpPr>
          <p:nvPr/>
        </p:nvCxnSpPr>
        <p:spPr>
          <a:xfrm>
            <a:off x="4371539" y="2390547"/>
            <a:ext cx="0" cy="66631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Gerader Verbinder 30">
            <a:extLst>
              <a:ext uri="{FF2B5EF4-FFF2-40B4-BE49-F238E27FC236}">
                <a16:creationId xmlns:a16="http://schemas.microsoft.com/office/drawing/2014/main" id="{A75C8623-9CCA-491E-9D53-FC5E67CDAFF1}"/>
              </a:ext>
            </a:extLst>
          </p:cNvPr>
          <p:cNvCxnSpPr/>
          <p:nvPr/>
        </p:nvCxnSpPr>
        <p:spPr>
          <a:xfrm>
            <a:off x="4371539" y="3056862"/>
            <a:ext cx="147786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Gerader Verbinder 35">
            <a:extLst>
              <a:ext uri="{FF2B5EF4-FFF2-40B4-BE49-F238E27FC236}">
                <a16:creationId xmlns:a16="http://schemas.microsoft.com/office/drawing/2014/main" id="{E1AB4285-DA64-4407-80AC-583C2C19DAE9}"/>
              </a:ext>
            </a:extLst>
          </p:cNvPr>
          <p:cNvCxnSpPr>
            <a:cxnSpLocks/>
          </p:cNvCxnSpPr>
          <p:nvPr/>
        </p:nvCxnSpPr>
        <p:spPr>
          <a:xfrm>
            <a:off x="4166717" y="2275371"/>
            <a:ext cx="3437294" cy="3100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Gerader Verbinder 37">
            <a:extLst>
              <a:ext uri="{FF2B5EF4-FFF2-40B4-BE49-F238E27FC236}">
                <a16:creationId xmlns:a16="http://schemas.microsoft.com/office/drawing/2014/main" id="{FEBD599C-4192-487B-84C0-89910AC99613}"/>
              </a:ext>
            </a:extLst>
          </p:cNvPr>
          <p:cNvCxnSpPr>
            <a:cxnSpLocks/>
          </p:cNvCxnSpPr>
          <p:nvPr/>
        </p:nvCxnSpPr>
        <p:spPr>
          <a:xfrm>
            <a:off x="7399189" y="2406931"/>
            <a:ext cx="0" cy="682261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Gerader Verbinder 38">
            <a:extLst>
              <a:ext uri="{FF2B5EF4-FFF2-40B4-BE49-F238E27FC236}">
                <a16:creationId xmlns:a16="http://schemas.microsoft.com/office/drawing/2014/main" id="{78857153-6576-4296-8A1C-0A2469EA5A4B}"/>
              </a:ext>
            </a:extLst>
          </p:cNvPr>
          <p:cNvCxnSpPr>
            <a:cxnSpLocks/>
          </p:cNvCxnSpPr>
          <p:nvPr/>
        </p:nvCxnSpPr>
        <p:spPr>
          <a:xfrm flipV="1">
            <a:off x="7399189" y="2385665"/>
            <a:ext cx="205121" cy="4436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Gerader Verbinder 39">
            <a:extLst>
              <a:ext uri="{FF2B5EF4-FFF2-40B4-BE49-F238E27FC236}">
                <a16:creationId xmlns:a16="http://schemas.microsoft.com/office/drawing/2014/main" id="{FF73A720-DC55-44D3-BC18-AD2A9299F3CF}"/>
              </a:ext>
            </a:extLst>
          </p:cNvPr>
          <p:cNvCxnSpPr>
            <a:cxnSpLocks/>
            <a:stCxn id="6" idx="3"/>
          </p:cNvCxnSpPr>
          <p:nvPr/>
        </p:nvCxnSpPr>
        <p:spPr>
          <a:xfrm>
            <a:off x="7171355" y="3069795"/>
            <a:ext cx="233081" cy="1939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Gerader Verbinder 40">
            <a:extLst>
              <a:ext uri="{FF2B5EF4-FFF2-40B4-BE49-F238E27FC236}">
                <a16:creationId xmlns:a16="http://schemas.microsoft.com/office/drawing/2014/main" id="{BC3702CA-CE09-4180-ABBE-0E94E4E28D34}"/>
              </a:ext>
            </a:extLst>
          </p:cNvPr>
          <p:cNvCxnSpPr/>
          <p:nvPr/>
        </p:nvCxnSpPr>
        <p:spPr>
          <a:xfrm>
            <a:off x="7860179" y="2406931"/>
            <a:ext cx="199386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Gerader Verbinder 41">
            <a:extLst>
              <a:ext uri="{FF2B5EF4-FFF2-40B4-BE49-F238E27FC236}">
                <a16:creationId xmlns:a16="http://schemas.microsoft.com/office/drawing/2014/main" id="{73384928-B093-4533-9D9D-549553D248AB}"/>
              </a:ext>
            </a:extLst>
          </p:cNvPr>
          <p:cNvCxnSpPr>
            <a:cxnSpLocks/>
          </p:cNvCxnSpPr>
          <p:nvPr/>
        </p:nvCxnSpPr>
        <p:spPr>
          <a:xfrm>
            <a:off x="8059565" y="2387276"/>
            <a:ext cx="0" cy="66631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Gerader Verbinder 44">
            <a:extLst>
              <a:ext uri="{FF2B5EF4-FFF2-40B4-BE49-F238E27FC236}">
                <a16:creationId xmlns:a16="http://schemas.microsoft.com/office/drawing/2014/main" id="{91A4A619-2634-4F5B-B443-2D425CF75729}"/>
              </a:ext>
            </a:extLst>
          </p:cNvPr>
          <p:cNvCxnSpPr>
            <a:cxnSpLocks/>
          </p:cNvCxnSpPr>
          <p:nvPr/>
        </p:nvCxnSpPr>
        <p:spPr>
          <a:xfrm flipV="1">
            <a:off x="7849378" y="2290166"/>
            <a:ext cx="1944803" cy="1435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Gerader Verbinder 46">
            <a:extLst>
              <a:ext uri="{FF2B5EF4-FFF2-40B4-BE49-F238E27FC236}">
                <a16:creationId xmlns:a16="http://schemas.microsoft.com/office/drawing/2014/main" id="{C684BAAA-55E1-44CC-A98F-F681F98BBDA8}"/>
              </a:ext>
            </a:extLst>
          </p:cNvPr>
          <p:cNvCxnSpPr>
            <a:cxnSpLocks/>
          </p:cNvCxnSpPr>
          <p:nvPr/>
        </p:nvCxnSpPr>
        <p:spPr>
          <a:xfrm>
            <a:off x="9794181" y="2289019"/>
            <a:ext cx="0" cy="2449664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Gerader Verbinder 51">
            <a:extLst>
              <a:ext uri="{FF2B5EF4-FFF2-40B4-BE49-F238E27FC236}">
                <a16:creationId xmlns:a16="http://schemas.microsoft.com/office/drawing/2014/main" id="{1C57918D-7D9B-4752-88CC-81DE6850045D}"/>
              </a:ext>
            </a:extLst>
          </p:cNvPr>
          <p:cNvCxnSpPr>
            <a:cxnSpLocks/>
          </p:cNvCxnSpPr>
          <p:nvPr/>
        </p:nvCxnSpPr>
        <p:spPr>
          <a:xfrm>
            <a:off x="7893471" y="4738683"/>
            <a:ext cx="190071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Gerader Verbinder 58">
            <a:extLst>
              <a:ext uri="{FF2B5EF4-FFF2-40B4-BE49-F238E27FC236}">
                <a16:creationId xmlns:a16="http://schemas.microsoft.com/office/drawing/2014/main" id="{771DB322-1AB4-4A7C-816D-6D602C7D667A}"/>
              </a:ext>
            </a:extLst>
          </p:cNvPr>
          <p:cNvCxnSpPr>
            <a:cxnSpLocks/>
            <a:stCxn id="10" idx="3"/>
          </p:cNvCxnSpPr>
          <p:nvPr/>
        </p:nvCxnSpPr>
        <p:spPr>
          <a:xfrm flipV="1">
            <a:off x="7179141" y="4157858"/>
            <a:ext cx="270859" cy="1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Gerader Verbinder 60">
            <a:extLst>
              <a:ext uri="{FF2B5EF4-FFF2-40B4-BE49-F238E27FC236}">
                <a16:creationId xmlns:a16="http://schemas.microsoft.com/office/drawing/2014/main" id="{B2E7DEFC-C942-42F1-BE25-B55AE29078EB}"/>
              </a:ext>
            </a:extLst>
          </p:cNvPr>
          <p:cNvCxnSpPr/>
          <p:nvPr/>
        </p:nvCxnSpPr>
        <p:spPr>
          <a:xfrm>
            <a:off x="7438216" y="4144926"/>
            <a:ext cx="0" cy="53605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Gerader Verbinder 62">
            <a:extLst>
              <a:ext uri="{FF2B5EF4-FFF2-40B4-BE49-F238E27FC236}">
                <a16:creationId xmlns:a16="http://schemas.microsoft.com/office/drawing/2014/main" id="{5AF5DC96-F7AA-49A9-8C72-B5A9A797CB6A}"/>
              </a:ext>
            </a:extLst>
          </p:cNvPr>
          <p:cNvCxnSpPr>
            <a:endCxn id="14" idx="1"/>
          </p:cNvCxnSpPr>
          <p:nvPr/>
        </p:nvCxnSpPr>
        <p:spPr>
          <a:xfrm>
            <a:off x="7438216" y="4680978"/>
            <a:ext cx="198343" cy="1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Gerader Verbinder 64">
            <a:extLst>
              <a:ext uri="{FF2B5EF4-FFF2-40B4-BE49-F238E27FC236}">
                <a16:creationId xmlns:a16="http://schemas.microsoft.com/office/drawing/2014/main" id="{E73AEB6C-21B8-4C09-8741-27974FC1DB3E}"/>
              </a:ext>
            </a:extLst>
          </p:cNvPr>
          <p:cNvCxnSpPr>
            <a:stCxn id="11" idx="1"/>
          </p:cNvCxnSpPr>
          <p:nvPr/>
        </p:nvCxnSpPr>
        <p:spPr>
          <a:xfrm flipH="1" flipV="1">
            <a:off x="7985569" y="4157858"/>
            <a:ext cx="147786" cy="1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Gerader Verbinder 66">
            <a:extLst>
              <a:ext uri="{FF2B5EF4-FFF2-40B4-BE49-F238E27FC236}">
                <a16:creationId xmlns:a16="http://schemas.microsoft.com/office/drawing/2014/main" id="{4098CEDD-5FEC-4857-AB83-03D6FB8AE3ED}"/>
              </a:ext>
            </a:extLst>
          </p:cNvPr>
          <p:cNvCxnSpPr>
            <a:cxnSpLocks/>
          </p:cNvCxnSpPr>
          <p:nvPr/>
        </p:nvCxnSpPr>
        <p:spPr>
          <a:xfrm>
            <a:off x="8009899" y="4157858"/>
            <a:ext cx="0" cy="53605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Gerader Verbinder 68">
            <a:extLst>
              <a:ext uri="{FF2B5EF4-FFF2-40B4-BE49-F238E27FC236}">
                <a16:creationId xmlns:a16="http://schemas.microsoft.com/office/drawing/2014/main" id="{C40DC3FB-9E29-4848-BEC8-50AD978992DB}"/>
              </a:ext>
            </a:extLst>
          </p:cNvPr>
          <p:cNvCxnSpPr>
            <a:cxnSpLocks/>
            <a:endCxn id="14" idx="3"/>
          </p:cNvCxnSpPr>
          <p:nvPr/>
        </p:nvCxnSpPr>
        <p:spPr>
          <a:xfrm flipH="1">
            <a:off x="7932498" y="4677647"/>
            <a:ext cx="92149" cy="333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Gerader Verbinder 69">
            <a:extLst>
              <a:ext uri="{FF2B5EF4-FFF2-40B4-BE49-F238E27FC236}">
                <a16:creationId xmlns:a16="http://schemas.microsoft.com/office/drawing/2014/main" id="{BC998E21-22AB-415D-8BCD-ECF10E9DCC1F}"/>
              </a:ext>
            </a:extLst>
          </p:cNvPr>
          <p:cNvCxnSpPr/>
          <p:nvPr/>
        </p:nvCxnSpPr>
        <p:spPr>
          <a:xfrm>
            <a:off x="3622490" y="4150896"/>
            <a:ext cx="146052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Gerader Verbinder 70">
            <a:extLst>
              <a:ext uri="{FF2B5EF4-FFF2-40B4-BE49-F238E27FC236}">
                <a16:creationId xmlns:a16="http://schemas.microsoft.com/office/drawing/2014/main" id="{F1C4A444-10EB-4032-872B-1FB10F0607A1}"/>
              </a:ext>
            </a:extLst>
          </p:cNvPr>
          <p:cNvCxnSpPr/>
          <p:nvPr/>
        </p:nvCxnSpPr>
        <p:spPr>
          <a:xfrm>
            <a:off x="3768542" y="4150896"/>
            <a:ext cx="0" cy="53605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Gerader Verbinder 71">
            <a:extLst>
              <a:ext uri="{FF2B5EF4-FFF2-40B4-BE49-F238E27FC236}">
                <a16:creationId xmlns:a16="http://schemas.microsoft.com/office/drawing/2014/main" id="{8423A19D-EBDD-4E12-B681-0C7D6EFB7BBA}"/>
              </a:ext>
            </a:extLst>
          </p:cNvPr>
          <p:cNvCxnSpPr>
            <a:cxnSpLocks/>
          </p:cNvCxnSpPr>
          <p:nvPr/>
        </p:nvCxnSpPr>
        <p:spPr>
          <a:xfrm>
            <a:off x="3768541" y="4686949"/>
            <a:ext cx="235214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Gerader Verbinder 72">
            <a:extLst>
              <a:ext uri="{FF2B5EF4-FFF2-40B4-BE49-F238E27FC236}">
                <a16:creationId xmlns:a16="http://schemas.microsoft.com/office/drawing/2014/main" id="{4408B9AE-93D1-4F46-9EDA-68C2A0B5885E}"/>
              </a:ext>
            </a:extLst>
          </p:cNvPr>
          <p:cNvCxnSpPr/>
          <p:nvPr/>
        </p:nvCxnSpPr>
        <p:spPr>
          <a:xfrm flipH="1" flipV="1">
            <a:off x="4421544" y="4150895"/>
            <a:ext cx="147786" cy="1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Gerader Verbinder 73">
            <a:extLst>
              <a:ext uri="{FF2B5EF4-FFF2-40B4-BE49-F238E27FC236}">
                <a16:creationId xmlns:a16="http://schemas.microsoft.com/office/drawing/2014/main" id="{5D5602A1-6C19-48FD-9234-EE33E19EAFC3}"/>
              </a:ext>
            </a:extLst>
          </p:cNvPr>
          <p:cNvCxnSpPr>
            <a:cxnSpLocks/>
          </p:cNvCxnSpPr>
          <p:nvPr/>
        </p:nvCxnSpPr>
        <p:spPr>
          <a:xfrm>
            <a:off x="4421544" y="4150896"/>
            <a:ext cx="0" cy="53008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Gerader Verbinder 74">
            <a:extLst>
              <a:ext uri="{FF2B5EF4-FFF2-40B4-BE49-F238E27FC236}">
                <a16:creationId xmlns:a16="http://schemas.microsoft.com/office/drawing/2014/main" id="{6FC34CDB-38F4-4461-B7F8-E156437EB6C6}"/>
              </a:ext>
            </a:extLst>
          </p:cNvPr>
          <p:cNvCxnSpPr>
            <a:cxnSpLocks/>
          </p:cNvCxnSpPr>
          <p:nvPr/>
        </p:nvCxnSpPr>
        <p:spPr>
          <a:xfrm flipH="1">
            <a:off x="4299694" y="4686949"/>
            <a:ext cx="12185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Gerader Verbinder 78">
            <a:extLst>
              <a:ext uri="{FF2B5EF4-FFF2-40B4-BE49-F238E27FC236}">
                <a16:creationId xmlns:a16="http://schemas.microsoft.com/office/drawing/2014/main" id="{AF9D50C0-46C7-403F-82B0-561B23C25280}"/>
              </a:ext>
            </a:extLst>
          </p:cNvPr>
          <p:cNvCxnSpPr>
            <a:cxnSpLocks/>
          </p:cNvCxnSpPr>
          <p:nvPr/>
        </p:nvCxnSpPr>
        <p:spPr>
          <a:xfrm>
            <a:off x="4310873" y="4758856"/>
            <a:ext cx="3363305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Textfeld 82">
            <a:extLst>
              <a:ext uri="{FF2B5EF4-FFF2-40B4-BE49-F238E27FC236}">
                <a16:creationId xmlns:a16="http://schemas.microsoft.com/office/drawing/2014/main" id="{C07612B9-8365-4F16-9B9C-E7B596E836CB}"/>
              </a:ext>
            </a:extLst>
          </p:cNvPr>
          <p:cNvSpPr txBox="1"/>
          <p:nvPr/>
        </p:nvSpPr>
        <p:spPr>
          <a:xfrm>
            <a:off x="1816907" y="2067414"/>
            <a:ext cx="131318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/>
              <a:t>220 V AC</a:t>
            </a:r>
            <a:br>
              <a:rPr lang="de-DE" sz="1100" dirty="0"/>
            </a:br>
            <a:r>
              <a:rPr lang="de-DE" sz="1100" dirty="0"/>
              <a:t>Zuleitung - Ring </a:t>
            </a:r>
            <a:r>
              <a:rPr lang="de-DE" sz="1100" dirty="0" err="1"/>
              <a:t>Ltg</a:t>
            </a:r>
            <a:r>
              <a:rPr lang="de-DE" sz="1100" dirty="0"/>
              <a:t>.</a:t>
            </a:r>
          </a:p>
        </p:txBody>
      </p:sp>
      <p:sp>
        <p:nvSpPr>
          <p:cNvPr id="84" name="Textfeld 83">
            <a:extLst>
              <a:ext uri="{FF2B5EF4-FFF2-40B4-BE49-F238E27FC236}">
                <a16:creationId xmlns:a16="http://schemas.microsoft.com/office/drawing/2014/main" id="{ADE4EA11-A75D-4CA3-96CD-73CA539B73E5}"/>
              </a:ext>
            </a:extLst>
          </p:cNvPr>
          <p:cNvSpPr txBox="1"/>
          <p:nvPr/>
        </p:nvSpPr>
        <p:spPr>
          <a:xfrm>
            <a:off x="3686891" y="1924695"/>
            <a:ext cx="80342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50" b="1" dirty="0"/>
              <a:t>H-Verteiler</a:t>
            </a:r>
          </a:p>
        </p:txBody>
      </p:sp>
      <p:sp>
        <p:nvSpPr>
          <p:cNvPr id="85" name="Textfeld 84">
            <a:extLst>
              <a:ext uri="{FF2B5EF4-FFF2-40B4-BE49-F238E27FC236}">
                <a16:creationId xmlns:a16="http://schemas.microsoft.com/office/drawing/2014/main" id="{DB8CE309-9617-45DA-8BD2-8157E44322DC}"/>
              </a:ext>
            </a:extLst>
          </p:cNvPr>
          <p:cNvSpPr txBox="1"/>
          <p:nvPr/>
        </p:nvSpPr>
        <p:spPr>
          <a:xfrm>
            <a:off x="4735317" y="2774678"/>
            <a:ext cx="100380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dirty="0"/>
              <a:t>RILKO Leuchten</a:t>
            </a:r>
          </a:p>
        </p:txBody>
      </p:sp>
      <p:sp>
        <p:nvSpPr>
          <p:cNvPr id="86" name="Textfeld 85">
            <a:extLst>
              <a:ext uri="{FF2B5EF4-FFF2-40B4-BE49-F238E27FC236}">
                <a16:creationId xmlns:a16="http://schemas.microsoft.com/office/drawing/2014/main" id="{472D5A41-76A7-4693-96FB-8C61F5F7DFA0}"/>
              </a:ext>
            </a:extLst>
          </p:cNvPr>
          <p:cNvSpPr txBox="1"/>
          <p:nvPr/>
        </p:nvSpPr>
        <p:spPr>
          <a:xfrm>
            <a:off x="4429122" y="4998707"/>
            <a:ext cx="38699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dirty="0"/>
              <a:t>Alle Leuchten mit Wieland Stecker</a:t>
            </a:r>
            <a:br>
              <a:rPr lang="de-DE" sz="1000" dirty="0"/>
            </a:br>
            <a:r>
              <a:rPr lang="de-DE" sz="1000" dirty="0"/>
              <a:t>Kabeln auf Wunsch. Diese kommen mit Wieland Steckern und Büchsen</a:t>
            </a:r>
          </a:p>
        </p:txBody>
      </p:sp>
      <p:sp>
        <p:nvSpPr>
          <p:cNvPr id="87" name="Textfeld 86">
            <a:extLst>
              <a:ext uri="{FF2B5EF4-FFF2-40B4-BE49-F238E27FC236}">
                <a16:creationId xmlns:a16="http://schemas.microsoft.com/office/drawing/2014/main" id="{85530F45-0002-4D8E-824F-926877AE904D}"/>
              </a:ext>
            </a:extLst>
          </p:cNvPr>
          <p:cNvSpPr txBox="1"/>
          <p:nvPr/>
        </p:nvSpPr>
        <p:spPr>
          <a:xfrm>
            <a:off x="9794181" y="5730305"/>
            <a:ext cx="217123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dirty="0"/>
              <a:t>Info von Auto System Group</a:t>
            </a:r>
          </a:p>
          <a:p>
            <a:r>
              <a:rPr lang="de-DE" sz="1000" dirty="0"/>
              <a:t>Einseitiger Verbinder mit </a:t>
            </a:r>
            <a:br>
              <a:rPr lang="de-DE" sz="1000" dirty="0"/>
            </a:br>
            <a:r>
              <a:rPr lang="de-DE" sz="1000" dirty="0"/>
              <a:t>Anschluss über H – Verteiler</a:t>
            </a:r>
            <a:br>
              <a:rPr lang="de-DE" sz="1000" dirty="0"/>
            </a:br>
            <a:r>
              <a:rPr lang="de-DE" sz="1000" dirty="0"/>
              <a:t>oder mit zwei Anschlüsse – Blatt 2</a:t>
            </a:r>
          </a:p>
        </p:txBody>
      </p:sp>
      <p:cxnSp>
        <p:nvCxnSpPr>
          <p:cNvPr id="89" name="Gerade Verbindung mit Pfeil 88">
            <a:extLst>
              <a:ext uri="{FF2B5EF4-FFF2-40B4-BE49-F238E27FC236}">
                <a16:creationId xmlns:a16="http://schemas.microsoft.com/office/drawing/2014/main" id="{F7131FA1-7B2A-4D21-A464-72C808A075AF}"/>
              </a:ext>
            </a:extLst>
          </p:cNvPr>
          <p:cNvCxnSpPr/>
          <p:nvPr/>
        </p:nvCxnSpPr>
        <p:spPr>
          <a:xfrm>
            <a:off x="2606740" y="2240378"/>
            <a:ext cx="407336" cy="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Textfeld 89">
            <a:extLst>
              <a:ext uri="{FF2B5EF4-FFF2-40B4-BE49-F238E27FC236}">
                <a16:creationId xmlns:a16="http://schemas.microsoft.com/office/drawing/2014/main" id="{459CCF04-3E2F-4D6B-AB92-E11B550B91A7}"/>
              </a:ext>
            </a:extLst>
          </p:cNvPr>
          <p:cNvSpPr txBox="1"/>
          <p:nvPr/>
        </p:nvSpPr>
        <p:spPr>
          <a:xfrm>
            <a:off x="3761190" y="4872004"/>
            <a:ext cx="80342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50" b="1" dirty="0"/>
              <a:t>H-Verteiler</a:t>
            </a:r>
          </a:p>
        </p:txBody>
      </p:sp>
      <p:sp>
        <p:nvSpPr>
          <p:cNvPr id="91" name="Textfeld 90">
            <a:extLst>
              <a:ext uri="{FF2B5EF4-FFF2-40B4-BE49-F238E27FC236}">
                <a16:creationId xmlns:a16="http://schemas.microsoft.com/office/drawing/2014/main" id="{FFEE7EAC-D394-44A4-B40C-07DCAFB3E8F4}"/>
              </a:ext>
            </a:extLst>
          </p:cNvPr>
          <p:cNvSpPr txBox="1"/>
          <p:nvPr/>
        </p:nvSpPr>
        <p:spPr>
          <a:xfrm>
            <a:off x="7299973" y="1911904"/>
            <a:ext cx="80342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50" b="1" dirty="0"/>
              <a:t>H-Verteiler</a:t>
            </a:r>
          </a:p>
        </p:txBody>
      </p:sp>
      <p:sp>
        <p:nvSpPr>
          <p:cNvPr id="92" name="Textfeld 91">
            <a:extLst>
              <a:ext uri="{FF2B5EF4-FFF2-40B4-BE49-F238E27FC236}">
                <a16:creationId xmlns:a16="http://schemas.microsoft.com/office/drawing/2014/main" id="{287B95AE-C8C7-4AD9-8BE7-38C67702FC4B}"/>
              </a:ext>
            </a:extLst>
          </p:cNvPr>
          <p:cNvSpPr txBox="1"/>
          <p:nvPr/>
        </p:nvSpPr>
        <p:spPr>
          <a:xfrm>
            <a:off x="7341764" y="4876635"/>
            <a:ext cx="80342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50" b="1" dirty="0"/>
              <a:t>H-Verteiler</a:t>
            </a: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086684DC-89E5-4EAA-9561-7E0D378D29D7}"/>
              </a:ext>
            </a:extLst>
          </p:cNvPr>
          <p:cNvSpPr txBox="1"/>
          <p:nvPr/>
        </p:nvSpPr>
        <p:spPr>
          <a:xfrm>
            <a:off x="3918272" y="2183673"/>
            <a:ext cx="25039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dirty="0"/>
              <a:t>1</a:t>
            </a:r>
          </a:p>
        </p:txBody>
      </p:sp>
      <p:sp>
        <p:nvSpPr>
          <p:cNvPr id="55" name="Textfeld 54">
            <a:extLst>
              <a:ext uri="{FF2B5EF4-FFF2-40B4-BE49-F238E27FC236}">
                <a16:creationId xmlns:a16="http://schemas.microsoft.com/office/drawing/2014/main" id="{E9BBF0D9-FBAC-454A-8744-F6F41457531B}"/>
              </a:ext>
            </a:extLst>
          </p:cNvPr>
          <p:cNvSpPr txBox="1"/>
          <p:nvPr/>
        </p:nvSpPr>
        <p:spPr>
          <a:xfrm>
            <a:off x="7607502" y="2242578"/>
            <a:ext cx="25039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dirty="0"/>
              <a:t>1</a:t>
            </a:r>
          </a:p>
        </p:txBody>
      </p:sp>
      <p:sp>
        <p:nvSpPr>
          <p:cNvPr id="56" name="Textfeld 55">
            <a:extLst>
              <a:ext uri="{FF2B5EF4-FFF2-40B4-BE49-F238E27FC236}">
                <a16:creationId xmlns:a16="http://schemas.microsoft.com/office/drawing/2014/main" id="{12071635-B537-42F3-BC0C-7E37462051FA}"/>
              </a:ext>
            </a:extLst>
          </p:cNvPr>
          <p:cNvSpPr txBox="1"/>
          <p:nvPr/>
        </p:nvSpPr>
        <p:spPr>
          <a:xfrm>
            <a:off x="7663525" y="4557867"/>
            <a:ext cx="25039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dirty="0"/>
              <a:t>1</a:t>
            </a:r>
          </a:p>
        </p:txBody>
      </p:sp>
      <p:sp>
        <p:nvSpPr>
          <p:cNvPr id="57" name="Textfeld 56">
            <a:extLst>
              <a:ext uri="{FF2B5EF4-FFF2-40B4-BE49-F238E27FC236}">
                <a16:creationId xmlns:a16="http://schemas.microsoft.com/office/drawing/2014/main" id="{6CB01E9A-8BA9-4979-B4F2-364F461884E3}"/>
              </a:ext>
            </a:extLst>
          </p:cNvPr>
          <p:cNvSpPr txBox="1"/>
          <p:nvPr/>
        </p:nvSpPr>
        <p:spPr>
          <a:xfrm>
            <a:off x="4019005" y="4625783"/>
            <a:ext cx="25039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dirty="0"/>
              <a:t>1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F1DF5E8E-7FF0-4ED1-911B-647834C342E7}"/>
              </a:ext>
            </a:extLst>
          </p:cNvPr>
          <p:cNvSpPr txBox="1"/>
          <p:nvPr/>
        </p:nvSpPr>
        <p:spPr>
          <a:xfrm>
            <a:off x="397663" y="4412952"/>
            <a:ext cx="1846980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dirty="0"/>
              <a:t>1 -  H-</a:t>
            </a:r>
            <a:r>
              <a:rPr lang="de-DE" sz="1000" dirty="0" err="1"/>
              <a:t>Vert</a:t>
            </a:r>
            <a:r>
              <a:rPr lang="de-DE" sz="1000" dirty="0"/>
              <a:t>. ASG 02H0S</a:t>
            </a:r>
            <a:br>
              <a:rPr lang="de-DE" sz="1000" dirty="0"/>
            </a:br>
            <a:r>
              <a:rPr lang="de-DE" sz="1000" dirty="0"/>
              <a:t>2 – </a:t>
            </a:r>
            <a:r>
              <a:rPr lang="de-DE" sz="1000" dirty="0" err="1"/>
              <a:t>Zuleitg</a:t>
            </a:r>
            <a:r>
              <a:rPr lang="de-DE" sz="1000" dirty="0"/>
              <a:t>. ASG 41VK0101 (1M)</a:t>
            </a:r>
            <a:br>
              <a:rPr lang="de-DE" sz="1000" dirty="0"/>
            </a:br>
            <a:r>
              <a:rPr lang="de-DE" sz="1000" dirty="0"/>
              <a:t>                     ASG 41VK0103 (3M)</a:t>
            </a:r>
          </a:p>
          <a:p>
            <a:r>
              <a:rPr lang="de-DE" sz="1000" dirty="0"/>
              <a:t>3 – </a:t>
            </a:r>
            <a:r>
              <a:rPr lang="de-DE" sz="1000" dirty="0" err="1"/>
              <a:t>VerbinderKabel</a:t>
            </a:r>
            <a:br>
              <a:rPr lang="de-DE" sz="1000" dirty="0"/>
            </a:br>
            <a:r>
              <a:rPr lang="de-DE" sz="1000" dirty="0"/>
              <a:t>       ASG 41VKSB05 (0,5M)</a:t>
            </a:r>
            <a:br>
              <a:rPr lang="de-DE" sz="1000" dirty="0"/>
            </a:br>
            <a:r>
              <a:rPr lang="de-DE" sz="1000" dirty="0"/>
              <a:t>       ASG 41VKSB1   (1M)</a:t>
            </a:r>
            <a:br>
              <a:rPr lang="de-DE" sz="1000" dirty="0"/>
            </a:br>
            <a:r>
              <a:rPr lang="de-DE" sz="1000" dirty="0"/>
              <a:t>       ASG 41VKSB25 (2,5M)</a:t>
            </a:r>
            <a:br>
              <a:rPr lang="de-DE" sz="1000" dirty="0"/>
            </a:br>
            <a:r>
              <a:rPr lang="de-DE" sz="1000" dirty="0"/>
              <a:t>       ASG 41VKSB5   (5M)</a:t>
            </a:r>
          </a:p>
        </p:txBody>
      </p:sp>
      <p:sp>
        <p:nvSpPr>
          <p:cNvPr id="16" name="Textfeld 15">
            <a:extLst>
              <a:ext uri="{FF2B5EF4-FFF2-40B4-BE49-F238E27FC236}">
                <a16:creationId xmlns:a16="http://schemas.microsoft.com/office/drawing/2014/main" id="{E4F37C31-D78F-40DB-A0BE-490780819E0B}"/>
              </a:ext>
            </a:extLst>
          </p:cNvPr>
          <p:cNvSpPr txBox="1"/>
          <p:nvPr/>
        </p:nvSpPr>
        <p:spPr>
          <a:xfrm>
            <a:off x="3370538" y="2079681"/>
            <a:ext cx="24237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900" dirty="0"/>
              <a:t>2</a:t>
            </a:r>
          </a:p>
        </p:txBody>
      </p:sp>
      <p:sp>
        <p:nvSpPr>
          <p:cNvPr id="18" name="Textfeld 17">
            <a:extLst>
              <a:ext uri="{FF2B5EF4-FFF2-40B4-BE49-F238E27FC236}">
                <a16:creationId xmlns:a16="http://schemas.microsoft.com/office/drawing/2014/main" id="{093120AF-7644-48EF-B376-80E5F562BB76}"/>
              </a:ext>
            </a:extLst>
          </p:cNvPr>
          <p:cNvSpPr txBox="1"/>
          <p:nvPr/>
        </p:nvSpPr>
        <p:spPr>
          <a:xfrm>
            <a:off x="3451157" y="2595888"/>
            <a:ext cx="24237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900" dirty="0"/>
              <a:t>3</a:t>
            </a:r>
          </a:p>
        </p:txBody>
      </p:sp>
      <p:sp>
        <p:nvSpPr>
          <p:cNvPr id="64" name="Textfeld 63">
            <a:extLst>
              <a:ext uri="{FF2B5EF4-FFF2-40B4-BE49-F238E27FC236}">
                <a16:creationId xmlns:a16="http://schemas.microsoft.com/office/drawing/2014/main" id="{8937B9A3-99CA-412D-B96D-375204C93C00}"/>
              </a:ext>
            </a:extLst>
          </p:cNvPr>
          <p:cNvSpPr txBox="1"/>
          <p:nvPr/>
        </p:nvSpPr>
        <p:spPr>
          <a:xfrm>
            <a:off x="4326270" y="2582767"/>
            <a:ext cx="24237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900" dirty="0"/>
              <a:t>3</a:t>
            </a:r>
          </a:p>
        </p:txBody>
      </p:sp>
      <p:sp>
        <p:nvSpPr>
          <p:cNvPr id="66" name="Textfeld 65">
            <a:extLst>
              <a:ext uri="{FF2B5EF4-FFF2-40B4-BE49-F238E27FC236}">
                <a16:creationId xmlns:a16="http://schemas.microsoft.com/office/drawing/2014/main" id="{E4AFAA14-040A-4263-97E2-8E6589BFFDED}"/>
              </a:ext>
            </a:extLst>
          </p:cNvPr>
          <p:cNvSpPr txBox="1"/>
          <p:nvPr/>
        </p:nvSpPr>
        <p:spPr>
          <a:xfrm>
            <a:off x="3583512" y="4335952"/>
            <a:ext cx="24237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900" dirty="0"/>
              <a:t>3</a:t>
            </a:r>
          </a:p>
        </p:txBody>
      </p:sp>
      <p:sp>
        <p:nvSpPr>
          <p:cNvPr id="68" name="Textfeld 67">
            <a:extLst>
              <a:ext uri="{FF2B5EF4-FFF2-40B4-BE49-F238E27FC236}">
                <a16:creationId xmlns:a16="http://schemas.microsoft.com/office/drawing/2014/main" id="{365615E2-EBA6-4ADD-8E61-030BEB413AAD}"/>
              </a:ext>
            </a:extLst>
          </p:cNvPr>
          <p:cNvSpPr txBox="1"/>
          <p:nvPr/>
        </p:nvSpPr>
        <p:spPr>
          <a:xfrm>
            <a:off x="4445433" y="4335951"/>
            <a:ext cx="24371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900" dirty="0"/>
              <a:t>3</a:t>
            </a:r>
          </a:p>
        </p:txBody>
      </p:sp>
      <p:sp>
        <p:nvSpPr>
          <p:cNvPr id="76" name="Textfeld 75">
            <a:extLst>
              <a:ext uri="{FF2B5EF4-FFF2-40B4-BE49-F238E27FC236}">
                <a16:creationId xmlns:a16="http://schemas.microsoft.com/office/drawing/2014/main" id="{616E81D0-E703-437D-BC5C-4AD58E4B7D40}"/>
              </a:ext>
            </a:extLst>
          </p:cNvPr>
          <p:cNvSpPr txBox="1"/>
          <p:nvPr/>
        </p:nvSpPr>
        <p:spPr>
          <a:xfrm>
            <a:off x="7130792" y="2640654"/>
            <a:ext cx="24237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900" dirty="0"/>
              <a:t>3</a:t>
            </a:r>
          </a:p>
        </p:txBody>
      </p:sp>
      <p:sp>
        <p:nvSpPr>
          <p:cNvPr id="77" name="Textfeld 76">
            <a:extLst>
              <a:ext uri="{FF2B5EF4-FFF2-40B4-BE49-F238E27FC236}">
                <a16:creationId xmlns:a16="http://schemas.microsoft.com/office/drawing/2014/main" id="{5BB18131-8F10-47C5-B29A-DAD9DC620EF1}"/>
              </a:ext>
            </a:extLst>
          </p:cNvPr>
          <p:cNvSpPr txBox="1"/>
          <p:nvPr/>
        </p:nvSpPr>
        <p:spPr>
          <a:xfrm>
            <a:off x="8058407" y="2613383"/>
            <a:ext cx="24237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900" dirty="0"/>
              <a:t>3</a:t>
            </a:r>
          </a:p>
        </p:txBody>
      </p:sp>
      <p:sp>
        <p:nvSpPr>
          <p:cNvPr id="78" name="Textfeld 77">
            <a:extLst>
              <a:ext uri="{FF2B5EF4-FFF2-40B4-BE49-F238E27FC236}">
                <a16:creationId xmlns:a16="http://schemas.microsoft.com/office/drawing/2014/main" id="{33D87ED0-E703-4AB0-8387-43E90B6696E2}"/>
              </a:ext>
            </a:extLst>
          </p:cNvPr>
          <p:cNvSpPr txBox="1"/>
          <p:nvPr/>
        </p:nvSpPr>
        <p:spPr>
          <a:xfrm>
            <a:off x="7207626" y="4342942"/>
            <a:ext cx="24237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900" dirty="0"/>
              <a:t>3</a:t>
            </a:r>
          </a:p>
        </p:txBody>
      </p:sp>
      <p:sp>
        <p:nvSpPr>
          <p:cNvPr id="80" name="Textfeld 79">
            <a:extLst>
              <a:ext uri="{FF2B5EF4-FFF2-40B4-BE49-F238E27FC236}">
                <a16:creationId xmlns:a16="http://schemas.microsoft.com/office/drawing/2014/main" id="{CB7ECA74-2A51-43AF-A50C-1D7850E19FA9}"/>
              </a:ext>
            </a:extLst>
          </p:cNvPr>
          <p:cNvSpPr txBox="1"/>
          <p:nvPr/>
        </p:nvSpPr>
        <p:spPr>
          <a:xfrm>
            <a:off x="8097895" y="4352228"/>
            <a:ext cx="24237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900" dirty="0"/>
              <a:t>3</a:t>
            </a:r>
          </a:p>
        </p:txBody>
      </p:sp>
      <p:sp>
        <p:nvSpPr>
          <p:cNvPr id="81" name="Textfeld 80">
            <a:extLst>
              <a:ext uri="{FF2B5EF4-FFF2-40B4-BE49-F238E27FC236}">
                <a16:creationId xmlns:a16="http://schemas.microsoft.com/office/drawing/2014/main" id="{E992727B-7763-4125-B5F6-0A238360A2A5}"/>
              </a:ext>
            </a:extLst>
          </p:cNvPr>
          <p:cNvSpPr txBox="1"/>
          <p:nvPr/>
        </p:nvSpPr>
        <p:spPr>
          <a:xfrm>
            <a:off x="6104379" y="2067414"/>
            <a:ext cx="24237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900" dirty="0"/>
              <a:t>3</a:t>
            </a:r>
          </a:p>
        </p:txBody>
      </p:sp>
      <p:sp>
        <p:nvSpPr>
          <p:cNvPr id="88" name="Textfeld 87">
            <a:extLst>
              <a:ext uri="{FF2B5EF4-FFF2-40B4-BE49-F238E27FC236}">
                <a16:creationId xmlns:a16="http://schemas.microsoft.com/office/drawing/2014/main" id="{4455933C-CEE1-4CCF-A209-B103FED280CB}"/>
              </a:ext>
            </a:extLst>
          </p:cNvPr>
          <p:cNvSpPr txBox="1"/>
          <p:nvPr/>
        </p:nvSpPr>
        <p:spPr>
          <a:xfrm>
            <a:off x="9762672" y="3438128"/>
            <a:ext cx="24237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900" dirty="0"/>
              <a:t>3</a:t>
            </a:r>
          </a:p>
        </p:txBody>
      </p:sp>
      <p:sp>
        <p:nvSpPr>
          <p:cNvPr id="94" name="Textfeld 93">
            <a:extLst>
              <a:ext uri="{FF2B5EF4-FFF2-40B4-BE49-F238E27FC236}">
                <a16:creationId xmlns:a16="http://schemas.microsoft.com/office/drawing/2014/main" id="{A9E5ABA4-2802-4D25-B995-1192937CC7F3}"/>
              </a:ext>
            </a:extLst>
          </p:cNvPr>
          <p:cNvSpPr txBox="1"/>
          <p:nvPr/>
        </p:nvSpPr>
        <p:spPr>
          <a:xfrm>
            <a:off x="5993606" y="4756588"/>
            <a:ext cx="24237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900" dirty="0"/>
              <a:t>3</a:t>
            </a:r>
          </a:p>
        </p:txBody>
      </p:sp>
      <p:sp>
        <p:nvSpPr>
          <p:cNvPr id="30" name="Textfeld 29">
            <a:extLst>
              <a:ext uri="{FF2B5EF4-FFF2-40B4-BE49-F238E27FC236}">
                <a16:creationId xmlns:a16="http://schemas.microsoft.com/office/drawing/2014/main" id="{10E529E2-DFA6-4ED9-AB08-11974FB1B79B}"/>
              </a:ext>
            </a:extLst>
          </p:cNvPr>
          <p:cNvSpPr txBox="1"/>
          <p:nvPr/>
        </p:nvSpPr>
        <p:spPr>
          <a:xfrm>
            <a:off x="361335" y="1260987"/>
            <a:ext cx="5898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/>
              <a:t>Blatt 1</a:t>
            </a:r>
          </a:p>
        </p:txBody>
      </p:sp>
    </p:spTree>
    <p:extLst>
      <p:ext uri="{BB962C8B-B14F-4D97-AF65-F5344CB8AC3E}">
        <p14:creationId xmlns:p14="http://schemas.microsoft.com/office/powerpoint/2010/main" val="17089354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: abgerundete Ecken 1">
            <a:extLst>
              <a:ext uri="{FF2B5EF4-FFF2-40B4-BE49-F238E27FC236}">
                <a16:creationId xmlns:a16="http://schemas.microsoft.com/office/drawing/2014/main" id="{E07557D9-4543-4A5A-A4B1-CF64710FC435}"/>
              </a:ext>
            </a:extLst>
          </p:cNvPr>
          <p:cNvSpPr/>
          <p:nvPr/>
        </p:nvSpPr>
        <p:spPr>
          <a:xfrm>
            <a:off x="2713666" y="2058927"/>
            <a:ext cx="1254642" cy="159488"/>
          </a:xfrm>
          <a:prstGeom prst="roundRect">
            <a:avLst/>
          </a:prstGeom>
          <a:solidFill>
            <a:srgbClr val="FFFF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" name="Rechteck: abgerundete Ecken 2">
            <a:extLst>
              <a:ext uri="{FF2B5EF4-FFF2-40B4-BE49-F238E27FC236}">
                <a16:creationId xmlns:a16="http://schemas.microsoft.com/office/drawing/2014/main" id="{BFF964F8-53FD-4879-A532-802EA00AB310}"/>
              </a:ext>
            </a:extLst>
          </p:cNvPr>
          <p:cNvSpPr/>
          <p:nvPr/>
        </p:nvSpPr>
        <p:spPr>
          <a:xfrm>
            <a:off x="4557100" y="2062198"/>
            <a:ext cx="1254642" cy="159488"/>
          </a:xfrm>
          <a:prstGeom prst="roundRect">
            <a:avLst/>
          </a:prstGeom>
          <a:solidFill>
            <a:srgbClr val="FFFF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" name="Rechteck: abgerundete Ecken 3">
            <a:extLst>
              <a:ext uri="{FF2B5EF4-FFF2-40B4-BE49-F238E27FC236}">
                <a16:creationId xmlns:a16="http://schemas.microsoft.com/office/drawing/2014/main" id="{D0DF816B-6A2E-4ED4-B9D2-A57632B8CBCD}"/>
              </a:ext>
            </a:extLst>
          </p:cNvPr>
          <p:cNvSpPr/>
          <p:nvPr/>
        </p:nvSpPr>
        <p:spPr>
          <a:xfrm>
            <a:off x="6400534" y="2058927"/>
            <a:ext cx="1254642" cy="159488"/>
          </a:xfrm>
          <a:prstGeom prst="roundRect">
            <a:avLst/>
          </a:prstGeom>
          <a:solidFill>
            <a:srgbClr val="FFFF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Rechteck: abgerundete Ecken 4">
            <a:extLst>
              <a:ext uri="{FF2B5EF4-FFF2-40B4-BE49-F238E27FC236}">
                <a16:creationId xmlns:a16="http://schemas.microsoft.com/office/drawing/2014/main" id="{33C366BD-A94A-46EC-AC2B-39A25DE3E3E6}"/>
              </a:ext>
            </a:extLst>
          </p:cNvPr>
          <p:cNvSpPr/>
          <p:nvPr/>
        </p:nvSpPr>
        <p:spPr>
          <a:xfrm>
            <a:off x="8243968" y="2058927"/>
            <a:ext cx="1254642" cy="159488"/>
          </a:xfrm>
          <a:prstGeom prst="roundRect">
            <a:avLst/>
          </a:prstGeom>
          <a:solidFill>
            <a:srgbClr val="FFFF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Rechteck: abgerundete Ecken 5">
            <a:extLst>
              <a:ext uri="{FF2B5EF4-FFF2-40B4-BE49-F238E27FC236}">
                <a16:creationId xmlns:a16="http://schemas.microsoft.com/office/drawing/2014/main" id="{2357A47B-B96D-4A68-AD1A-9D891A3FB50F}"/>
              </a:ext>
            </a:extLst>
          </p:cNvPr>
          <p:cNvSpPr/>
          <p:nvPr/>
        </p:nvSpPr>
        <p:spPr>
          <a:xfrm>
            <a:off x="2713666" y="3155220"/>
            <a:ext cx="1254642" cy="159488"/>
          </a:xfrm>
          <a:prstGeom prst="roundRect">
            <a:avLst/>
          </a:prstGeom>
          <a:solidFill>
            <a:srgbClr val="FFFF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Rechteck: abgerundete Ecken 6">
            <a:extLst>
              <a:ext uri="{FF2B5EF4-FFF2-40B4-BE49-F238E27FC236}">
                <a16:creationId xmlns:a16="http://schemas.microsoft.com/office/drawing/2014/main" id="{575937E5-D6DE-4BA5-ABAB-9AB7F4CCD6FB}"/>
              </a:ext>
            </a:extLst>
          </p:cNvPr>
          <p:cNvSpPr/>
          <p:nvPr/>
        </p:nvSpPr>
        <p:spPr>
          <a:xfrm>
            <a:off x="4601453" y="3150262"/>
            <a:ext cx="1254642" cy="159488"/>
          </a:xfrm>
          <a:prstGeom prst="roundRect">
            <a:avLst/>
          </a:prstGeom>
          <a:solidFill>
            <a:srgbClr val="FFFF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Rechteck: abgerundete Ecken 7">
            <a:extLst>
              <a:ext uri="{FF2B5EF4-FFF2-40B4-BE49-F238E27FC236}">
                <a16:creationId xmlns:a16="http://schemas.microsoft.com/office/drawing/2014/main" id="{294ED057-14E5-4182-AE29-ED1060414D06}"/>
              </a:ext>
            </a:extLst>
          </p:cNvPr>
          <p:cNvSpPr/>
          <p:nvPr/>
        </p:nvSpPr>
        <p:spPr>
          <a:xfrm>
            <a:off x="6396276" y="3150262"/>
            <a:ext cx="1254642" cy="159488"/>
          </a:xfrm>
          <a:prstGeom prst="roundRect">
            <a:avLst/>
          </a:prstGeom>
          <a:solidFill>
            <a:srgbClr val="FFFF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Rechteck: abgerundete Ecken 8">
            <a:extLst>
              <a:ext uri="{FF2B5EF4-FFF2-40B4-BE49-F238E27FC236}">
                <a16:creationId xmlns:a16="http://schemas.microsoft.com/office/drawing/2014/main" id="{102DBD18-2761-45E4-A7D5-E81A3E42C0E4}"/>
              </a:ext>
            </a:extLst>
          </p:cNvPr>
          <p:cNvSpPr/>
          <p:nvPr/>
        </p:nvSpPr>
        <p:spPr>
          <a:xfrm>
            <a:off x="8243968" y="3150262"/>
            <a:ext cx="1254642" cy="159488"/>
          </a:xfrm>
          <a:prstGeom prst="roundRect">
            <a:avLst/>
          </a:prstGeom>
          <a:solidFill>
            <a:srgbClr val="FFFF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11" name="Gerader Verbinder 10">
            <a:extLst>
              <a:ext uri="{FF2B5EF4-FFF2-40B4-BE49-F238E27FC236}">
                <a16:creationId xmlns:a16="http://schemas.microsoft.com/office/drawing/2014/main" id="{BC4083B2-3DC0-4822-838A-719F9F97FDF1}"/>
              </a:ext>
            </a:extLst>
          </p:cNvPr>
          <p:cNvCxnSpPr>
            <a:cxnSpLocks/>
          </p:cNvCxnSpPr>
          <p:nvPr/>
        </p:nvCxnSpPr>
        <p:spPr>
          <a:xfrm>
            <a:off x="1777181" y="2132614"/>
            <a:ext cx="936485" cy="0"/>
          </a:xfrm>
          <a:prstGeom prst="line">
            <a:avLst/>
          </a:prstGeom>
          <a:ln w="28575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Gerader Verbinder 11">
            <a:extLst>
              <a:ext uri="{FF2B5EF4-FFF2-40B4-BE49-F238E27FC236}">
                <a16:creationId xmlns:a16="http://schemas.microsoft.com/office/drawing/2014/main" id="{C131C2E1-BBE6-4E7C-A6B8-6F6390CAB952}"/>
              </a:ext>
            </a:extLst>
          </p:cNvPr>
          <p:cNvCxnSpPr>
            <a:cxnSpLocks/>
          </p:cNvCxnSpPr>
          <p:nvPr/>
        </p:nvCxnSpPr>
        <p:spPr>
          <a:xfrm>
            <a:off x="3959745" y="2141942"/>
            <a:ext cx="641707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Gerader Verbinder 13">
            <a:extLst>
              <a:ext uri="{FF2B5EF4-FFF2-40B4-BE49-F238E27FC236}">
                <a16:creationId xmlns:a16="http://schemas.microsoft.com/office/drawing/2014/main" id="{6254CE2B-9274-4357-B20C-6014FB4AE6CA}"/>
              </a:ext>
            </a:extLst>
          </p:cNvPr>
          <p:cNvCxnSpPr>
            <a:cxnSpLocks/>
          </p:cNvCxnSpPr>
          <p:nvPr/>
        </p:nvCxnSpPr>
        <p:spPr>
          <a:xfrm>
            <a:off x="3959746" y="3230006"/>
            <a:ext cx="641707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Gerader Verbinder 14">
            <a:extLst>
              <a:ext uri="{FF2B5EF4-FFF2-40B4-BE49-F238E27FC236}">
                <a16:creationId xmlns:a16="http://schemas.microsoft.com/office/drawing/2014/main" id="{743C6EB0-889A-413B-A6F7-1EAFA9C8F80D}"/>
              </a:ext>
            </a:extLst>
          </p:cNvPr>
          <p:cNvCxnSpPr>
            <a:cxnSpLocks/>
          </p:cNvCxnSpPr>
          <p:nvPr/>
        </p:nvCxnSpPr>
        <p:spPr>
          <a:xfrm>
            <a:off x="5811742" y="3230006"/>
            <a:ext cx="641707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Gerader Verbinder 15">
            <a:extLst>
              <a:ext uri="{FF2B5EF4-FFF2-40B4-BE49-F238E27FC236}">
                <a16:creationId xmlns:a16="http://schemas.microsoft.com/office/drawing/2014/main" id="{3789C199-E8C6-48A2-A70D-01C8F6F5D414}"/>
              </a:ext>
            </a:extLst>
          </p:cNvPr>
          <p:cNvCxnSpPr>
            <a:cxnSpLocks/>
          </p:cNvCxnSpPr>
          <p:nvPr/>
        </p:nvCxnSpPr>
        <p:spPr>
          <a:xfrm>
            <a:off x="7602261" y="3230006"/>
            <a:ext cx="641707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Gerader Verbinder 16">
            <a:extLst>
              <a:ext uri="{FF2B5EF4-FFF2-40B4-BE49-F238E27FC236}">
                <a16:creationId xmlns:a16="http://schemas.microsoft.com/office/drawing/2014/main" id="{2032D91D-7472-456B-86A1-2B7EB5DDBE80}"/>
              </a:ext>
            </a:extLst>
          </p:cNvPr>
          <p:cNvCxnSpPr>
            <a:cxnSpLocks/>
          </p:cNvCxnSpPr>
          <p:nvPr/>
        </p:nvCxnSpPr>
        <p:spPr>
          <a:xfrm>
            <a:off x="7602260" y="2132614"/>
            <a:ext cx="641707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Gerader Verbinder 17">
            <a:extLst>
              <a:ext uri="{FF2B5EF4-FFF2-40B4-BE49-F238E27FC236}">
                <a16:creationId xmlns:a16="http://schemas.microsoft.com/office/drawing/2014/main" id="{9ED2E2B5-A6CD-4A7E-AB20-1866319EF451}"/>
              </a:ext>
            </a:extLst>
          </p:cNvPr>
          <p:cNvCxnSpPr>
            <a:cxnSpLocks/>
          </p:cNvCxnSpPr>
          <p:nvPr/>
        </p:nvCxnSpPr>
        <p:spPr>
          <a:xfrm>
            <a:off x="5776024" y="2141942"/>
            <a:ext cx="641707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Gerader Verbinder 19">
            <a:extLst>
              <a:ext uri="{FF2B5EF4-FFF2-40B4-BE49-F238E27FC236}">
                <a16:creationId xmlns:a16="http://schemas.microsoft.com/office/drawing/2014/main" id="{DC8FAD40-6449-4A73-AA0A-88C4C07C1D81}"/>
              </a:ext>
            </a:extLst>
          </p:cNvPr>
          <p:cNvCxnSpPr/>
          <p:nvPr/>
        </p:nvCxnSpPr>
        <p:spPr>
          <a:xfrm>
            <a:off x="9498610" y="2132614"/>
            <a:ext cx="509182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Gerader Verbinder 21">
            <a:extLst>
              <a:ext uri="{FF2B5EF4-FFF2-40B4-BE49-F238E27FC236}">
                <a16:creationId xmlns:a16="http://schemas.microsoft.com/office/drawing/2014/main" id="{C4A3F4BD-BDCC-45B3-9FB5-A24EB026AC5B}"/>
              </a:ext>
            </a:extLst>
          </p:cNvPr>
          <p:cNvCxnSpPr/>
          <p:nvPr/>
        </p:nvCxnSpPr>
        <p:spPr>
          <a:xfrm>
            <a:off x="9513358" y="3230006"/>
            <a:ext cx="494434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Gerader Verbinder 23">
            <a:extLst>
              <a:ext uri="{FF2B5EF4-FFF2-40B4-BE49-F238E27FC236}">
                <a16:creationId xmlns:a16="http://schemas.microsoft.com/office/drawing/2014/main" id="{71B652AE-6805-487E-B4DA-1F7A835EA834}"/>
              </a:ext>
            </a:extLst>
          </p:cNvPr>
          <p:cNvCxnSpPr>
            <a:cxnSpLocks/>
          </p:cNvCxnSpPr>
          <p:nvPr/>
        </p:nvCxnSpPr>
        <p:spPr>
          <a:xfrm>
            <a:off x="10007792" y="2132614"/>
            <a:ext cx="0" cy="10973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feld 27">
            <a:extLst>
              <a:ext uri="{FF2B5EF4-FFF2-40B4-BE49-F238E27FC236}">
                <a16:creationId xmlns:a16="http://schemas.microsoft.com/office/drawing/2014/main" id="{C174FF08-3E5E-47A3-8C01-F6009C46D0D3}"/>
              </a:ext>
            </a:extLst>
          </p:cNvPr>
          <p:cNvSpPr txBox="1"/>
          <p:nvPr/>
        </p:nvSpPr>
        <p:spPr>
          <a:xfrm>
            <a:off x="2055709" y="1911110"/>
            <a:ext cx="24237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900" dirty="0"/>
              <a:t>1</a:t>
            </a:r>
          </a:p>
        </p:txBody>
      </p:sp>
      <p:sp>
        <p:nvSpPr>
          <p:cNvPr id="29" name="Textfeld 28">
            <a:extLst>
              <a:ext uri="{FF2B5EF4-FFF2-40B4-BE49-F238E27FC236}">
                <a16:creationId xmlns:a16="http://schemas.microsoft.com/office/drawing/2014/main" id="{AB0010F1-C60A-4CE8-925F-A171DD15DCE8}"/>
              </a:ext>
            </a:extLst>
          </p:cNvPr>
          <p:cNvSpPr txBox="1"/>
          <p:nvPr/>
        </p:nvSpPr>
        <p:spPr>
          <a:xfrm>
            <a:off x="4163693" y="2999174"/>
            <a:ext cx="24237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900" dirty="0"/>
              <a:t>3</a:t>
            </a:r>
          </a:p>
        </p:txBody>
      </p:sp>
      <p:sp>
        <p:nvSpPr>
          <p:cNvPr id="30" name="Textfeld 29">
            <a:extLst>
              <a:ext uri="{FF2B5EF4-FFF2-40B4-BE49-F238E27FC236}">
                <a16:creationId xmlns:a16="http://schemas.microsoft.com/office/drawing/2014/main" id="{2DE2CBBB-5DE7-4FAC-B68B-F822135121EA}"/>
              </a:ext>
            </a:extLst>
          </p:cNvPr>
          <p:cNvSpPr txBox="1"/>
          <p:nvPr/>
        </p:nvSpPr>
        <p:spPr>
          <a:xfrm>
            <a:off x="5978564" y="2999174"/>
            <a:ext cx="24237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900" dirty="0"/>
              <a:t>3</a:t>
            </a:r>
          </a:p>
        </p:txBody>
      </p:sp>
      <p:sp>
        <p:nvSpPr>
          <p:cNvPr id="31" name="Textfeld 30">
            <a:extLst>
              <a:ext uri="{FF2B5EF4-FFF2-40B4-BE49-F238E27FC236}">
                <a16:creationId xmlns:a16="http://schemas.microsoft.com/office/drawing/2014/main" id="{86CF6F71-6C93-4EC7-A79A-57D2109C321C}"/>
              </a:ext>
            </a:extLst>
          </p:cNvPr>
          <p:cNvSpPr txBox="1"/>
          <p:nvPr/>
        </p:nvSpPr>
        <p:spPr>
          <a:xfrm>
            <a:off x="7835967" y="2999174"/>
            <a:ext cx="24237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900" dirty="0"/>
              <a:t>3</a:t>
            </a:r>
          </a:p>
        </p:txBody>
      </p:sp>
      <p:sp>
        <p:nvSpPr>
          <p:cNvPr id="32" name="Textfeld 31">
            <a:extLst>
              <a:ext uri="{FF2B5EF4-FFF2-40B4-BE49-F238E27FC236}">
                <a16:creationId xmlns:a16="http://schemas.microsoft.com/office/drawing/2014/main" id="{60A40B94-4416-45D6-93E5-0EE1DAE1FFD5}"/>
              </a:ext>
            </a:extLst>
          </p:cNvPr>
          <p:cNvSpPr txBox="1"/>
          <p:nvPr/>
        </p:nvSpPr>
        <p:spPr>
          <a:xfrm>
            <a:off x="10007792" y="2670577"/>
            <a:ext cx="24237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900" dirty="0"/>
              <a:t>3</a:t>
            </a:r>
          </a:p>
        </p:txBody>
      </p:sp>
      <p:sp>
        <p:nvSpPr>
          <p:cNvPr id="33" name="Textfeld 32">
            <a:extLst>
              <a:ext uri="{FF2B5EF4-FFF2-40B4-BE49-F238E27FC236}">
                <a16:creationId xmlns:a16="http://schemas.microsoft.com/office/drawing/2014/main" id="{4E4EFE52-59A3-46E3-870E-68E7D56BB2D1}"/>
              </a:ext>
            </a:extLst>
          </p:cNvPr>
          <p:cNvSpPr txBox="1"/>
          <p:nvPr/>
        </p:nvSpPr>
        <p:spPr>
          <a:xfrm>
            <a:off x="7801926" y="1911110"/>
            <a:ext cx="24237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900" dirty="0"/>
              <a:t>3</a:t>
            </a:r>
          </a:p>
        </p:txBody>
      </p:sp>
      <p:sp>
        <p:nvSpPr>
          <p:cNvPr id="34" name="Textfeld 33">
            <a:extLst>
              <a:ext uri="{FF2B5EF4-FFF2-40B4-BE49-F238E27FC236}">
                <a16:creationId xmlns:a16="http://schemas.microsoft.com/office/drawing/2014/main" id="{F2E54304-428F-4311-BD27-EAF3938D962A}"/>
              </a:ext>
            </a:extLst>
          </p:cNvPr>
          <p:cNvSpPr txBox="1"/>
          <p:nvPr/>
        </p:nvSpPr>
        <p:spPr>
          <a:xfrm>
            <a:off x="5970514" y="1901782"/>
            <a:ext cx="24237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900" dirty="0"/>
              <a:t>3</a:t>
            </a:r>
          </a:p>
        </p:txBody>
      </p:sp>
      <p:sp>
        <p:nvSpPr>
          <p:cNvPr id="35" name="Textfeld 34">
            <a:extLst>
              <a:ext uri="{FF2B5EF4-FFF2-40B4-BE49-F238E27FC236}">
                <a16:creationId xmlns:a16="http://schemas.microsoft.com/office/drawing/2014/main" id="{427ECB03-3D85-4ACD-91F0-788FAB27A36F}"/>
              </a:ext>
            </a:extLst>
          </p:cNvPr>
          <p:cNvSpPr txBox="1"/>
          <p:nvPr/>
        </p:nvSpPr>
        <p:spPr>
          <a:xfrm>
            <a:off x="4114153" y="1901782"/>
            <a:ext cx="24237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900" dirty="0"/>
              <a:t>3</a:t>
            </a:r>
          </a:p>
        </p:txBody>
      </p:sp>
      <p:sp>
        <p:nvSpPr>
          <p:cNvPr id="37" name="Textfeld 36">
            <a:extLst>
              <a:ext uri="{FF2B5EF4-FFF2-40B4-BE49-F238E27FC236}">
                <a16:creationId xmlns:a16="http://schemas.microsoft.com/office/drawing/2014/main" id="{F3EB88A5-018B-4A22-8EAC-B6433C35855D}"/>
              </a:ext>
            </a:extLst>
          </p:cNvPr>
          <p:cNvSpPr txBox="1"/>
          <p:nvPr/>
        </p:nvSpPr>
        <p:spPr>
          <a:xfrm>
            <a:off x="10128979" y="5884606"/>
            <a:ext cx="1750800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/>
              <a:t>Info von Autosystem Group</a:t>
            </a:r>
          </a:p>
          <a:p>
            <a:r>
              <a:rPr lang="de-DE" sz="1100" dirty="0" err="1"/>
              <a:t>Rilko</a:t>
            </a:r>
            <a:r>
              <a:rPr lang="de-DE" sz="1100" dirty="0"/>
              <a:t> Version mit</a:t>
            </a:r>
            <a:br>
              <a:rPr lang="de-DE" sz="1100" dirty="0"/>
            </a:br>
            <a:r>
              <a:rPr lang="de-DE" sz="1100" dirty="0"/>
              <a:t>Verbinder an beiden Enden</a:t>
            </a:r>
          </a:p>
        </p:txBody>
      </p:sp>
      <p:sp>
        <p:nvSpPr>
          <p:cNvPr id="38" name="Textfeld 37">
            <a:extLst>
              <a:ext uri="{FF2B5EF4-FFF2-40B4-BE49-F238E27FC236}">
                <a16:creationId xmlns:a16="http://schemas.microsoft.com/office/drawing/2014/main" id="{EA6DB34C-AE87-4858-AD7F-7A4226423DF0}"/>
              </a:ext>
            </a:extLst>
          </p:cNvPr>
          <p:cNvSpPr txBox="1"/>
          <p:nvPr/>
        </p:nvSpPr>
        <p:spPr>
          <a:xfrm>
            <a:off x="676527" y="2999174"/>
            <a:ext cx="194184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dirty="0"/>
              <a:t>1 - </a:t>
            </a:r>
            <a:r>
              <a:rPr lang="de-DE" sz="1000" dirty="0" err="1"/>
              <a:t>Zuleitg</a:t>
            </a:r>
            <a:r>
              <a:rPr lang="de-DE" sz="1000" dirty="0"/>
              <a:t>. ASG 41VK0101 (1M)</a:t>
            </a:r>
            <a:br>
              <a:rPr lang="de-DE" sz="1000" dirty="0"/>
            </a:br>
            <a:r>
              <a:rPr lang="de-DE" sz="1000" dirty="0"/>
              <a:t>        Oder   ASG 41VK0103 (3M)</a:t>
            </a:r>
          </a:p>
          <a:p>
            <a:r>
              <a:rPr lang="de-DE" sz="1000" dirty="0"/>
              <a:t>3 – </a:t>
            </a:r>
            <a:r>
              <a:rPr lang="de-DE" sz="1000" dirty="0" err="1"/>
              <a:t>VerbinderKabel</a:t>
            </a:r>
            <a:br>
              <a:rPr lang="de-DE" sz="1000" dirty="0"/>
            </a:br>
            <a:r>
              <a:rPr lang="de-DE" sz="1000" dirty="0"/>
              <a:t>       ASG 41VKSB05 (0,5M)</a:t>
            </a:r>
            <a:br>
              <a:rPr lang="de-DE" sz="1000" dirty="0"/>
            </a:br>
            <a:r>
              <a:rPr lang="de-DE" sz="1000" dirty="0"/>
              <a:t>       ASG 41VKSB1   (1M)</a:t>
            </a:r>
            <a:br>
              <a:rPr lang="de-DE" sz="1000" dirty="0"/>
            </a:br>
            <a:r>
              <a:rPr lang="de-DE" sz="1000" dirty="0"/>
              <a:t>       ASG 41VKSB25 (2,5M)</a:t>
            </a:r>
            <a:br>
              <a:rPr lang="de-DE" sz="1000" dirty="0"/>
            </a:br>
            <a:r>
              <a:rPr lang="de-DE" sz="1000" dirty="0"/>
              <a:t>       ASG 41VKSB5   (5M)</a:t>
            </a: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0506AB43-5E2E-48DB-B8CF-9A40ADFC8EC9}"/>
              </a:ext>
            </a:extLst>
          </p:cNvPr>
          <p:cNvSpPr txBox="1"/>
          <p:nvPr/>
        </p:nvSpPr>
        <p:spPr>
          <a:xfrm>
            <a:off x="785081" y="2006594"/>
            <a:ext cx="2044470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/>
              <a:t>220 V AC</a:t>
            </a:r>
            <a:br>
              <a:rPr lang="de-DE" sz="1200" dirty="0"/>
            </a:br>
            <a:r>
              <a:rPr lang="de-DE" sz="1200" dirty="0"/>
              <a:t>Durchgehend Einzelstrang</a:t>
            </a:r>
            <a:br>
              <a:rPr lang="de-DE" sz="1200" dirty="0"/>
            </a:br>
            <a:r>
              <a:rPr lang="de-DE" sz="1200" dirty="0"/>
              <a:t>Benötigt wird die RILKO</a:t>
            </a:r>
            <a:br>
              <a:rPr lang="de-DE" sz="1200" dirty="0"/>
            </a:br>
            <a:r>
              <a:rPr lang="de-DE" sz="1200" dirty="0"/>
              <a:t>Leuchten mit zwei Anschlüsse</a:t>
            </a:r>
            <a:br>
              <a:rPr lang="de-DE" dirty="0"/>
            </a:br>
            <a:endParaRPr lang="de-DE" dirty="0"/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0C8BBD4E-176F-4A01-8363-6B11D555C433}"/>
              </a:ext>
            </a:extLst>
          </p:cNvPr>
          <p:cNvSpPr txBox="1"/>
          <p:nvPr/>
        </p:nvSpPr>
        <p:spPr>
          <a:xfrm>
            <a:off x="676527" y="1069258"/>
            <a:ext cx="6597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/>
              <a:t>Blatt 2</a:t>
            </a:r>
          </a:p>
        </p:txBody>
      </p:sp>
    </p:spTree>
    <p:extLst>
      <p:ext uri="{BB962C8B-B14F-4D97-AF65-F5344CB8AC3E}">
        <p14:creationId xmlns:p14="http://schemas.microsoft.com/office/powerpoint/2010/main" val="11159148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75</Words>
  <Application>Microsoft Office PowerPoint</Application>
  <PresentationFormat>Breitbild</PresentationFormat>
  <Paragraphs>42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Bernd Savage</dc:creator>
  <cp:lastModifiedBy>Bernd Savage</cp:lastModifiedBy>
  <cp:revision>18</cp:revision>
  <dcterms:created xsi:type="dcterms:W3CDTF">2019-03-22T13:19:01Z</dcterms:created>
  <dcterms:modified xsi:type="dcterms:W3CDTF">2019-12-17T17:55:25Z</dcterms:modified>
</cp:coreProperties>
</file>